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478" r:id="rId3"/>
    <p:sldId id="479" r:id="rId4"/>
    <p:sldId id="480" r:id="rId5"/>
    <p:sldId id="481" r:id="rId6"/>
    <p:sldId id="482" r:id="rId7"/>
    <p:sldId id="483" r:id="rId8"/>
    <p:sldId id="484" r:id="rId9"/>
    <p:sldId id="485" r:id="rId10"/>
    <p:sldId id="486" r:id="rId11"/>
    <p:sldId id="487" r:id="rId12"/>
    <p:sldId id="488" r:id="rId13"/>
    <p:sldId id="489" r:id="rId14"/>
    <p:sldId id="490" r:id="rId15"/>
    <p:sldId id="491" r:id="rId16"/>
    <p:sldId id="492" r:id="rId17"/>
    <p:sldId id="493" r:id="rId18"/>
    <p:sldId id="494" r:id="rId19"/>
    <p:sldId id="495" r:id="rId20"/>
    <p:sldId id="496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0EC743-F40F-4F79-A4FE-AEB39F3EEAAD}">
          <p14:sldIdLst>
            <p14:sldId id="256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037033-E236-45F6-A9E0-7C46C0DF1503}" v="50" dt="2025-06-17T14:39:02.0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B537C18E-B191-4C88-89C9-0E31F6013657}"/>
    <pc:docChg chg="undo custSel addSld delSld modSld modSection">
      <pc:chgData name="Opher Donchin" userId="37446733-118c-46f6-b903-027425f2ef02" providerId="ADAL" clId="{B537C18E-B191-4C88-89C9-0E31F6013657}" dt="2021-06-08T06:20:51.335" v="678"/>
      <pc:docMkLst>
        <pc:docMk/>
      </pc:docMkLst>
      <pc:sldChg chg="delSp modSp add del mod modTransition">
        <pc:chgData name="Opher Donchin" userId="37446733-118c-46f6-b903-027425f2ef02" providerId="ADAL" clId="{B537C18E-B191-4C88-89C9-0E31F6013657}" dt="2021-06-08T05:19:59.727" v="174" actId="47"/>
        <pc:sldMkLst>
          <pc:docMk/>
          <pc:sldMk cId="3188497374" sldId="402"/>
        </pc:sldMkLst>
      </pc:sldChg>
      <pc:sldChg chg="delSp modSp add mod modTransition">
        <pc:chgData name="Opher Donchin" userId="37446733-118c-46f6-b903-027425f2ef02" providerId="ADAL" clId="{B537C18E-B191-4C88-89C9-0E31F6013657}" dt="2021-06-08T05:21:14.409" v="216" actId="14100"/>
        <pc:sldMkLst>
          <pc:docMk/>
          <pc:sldMk cId="2297790159" sldId="408"/>
        </pc:sldMkLst>
      </pc:sldChg>
      <pc:sldChg chg="addSp delSp modSp add mod modTransition">
        <pc:chgData name="Opher Donchin" userId="37446733-118c-46f6-b903-027425f2ef02" providerId="ADAL" clId="{B537C18E-B191-4C88-89C9-0E31F6013657}" dt="2021-06-08T05:21:23.436" v="218"/>
        <pc:sldMkLst>
          <pc:docMk/>
          <pc:sldMk cId="1819992048" sldId="409"/>
        </pc:sldMkLst>
      </pc:sldChg>
      <pc:sldChg chg="addSp delSp modSp add mod modTransition">
        <pc:chgData name="Opher Donchin" userId="37446733-118c-46f6-b903-027425f2ef02" providerId="ADAL" clId="{B537C18E-B191-4C88-89C9-0E31F6013657}" dt="2021-06-08T05:21:28.042" v="220"/>
        <pc:sldMkLst>
          <pc:docMk/>
          <pc:sldMk cId="4161333074" sldId="410"/>
        </pc:sldMkLst>
      </pc:sldChg>
      <pc:sldChg chg="add modTransition">
        <pc:chgData name="Opher Donchin" userId="37446733-118c-46f6-b903-027425f2ef02" providerId="ADAL" clId="{B537C18E-B191-4C88-89C9-0E31F6013657}" dt="2021-06-08T05:19:05.233" v="139"/>
        <pc:sldMkLst>
          <pc:docMk/>
          <pc:sldMk cId="2200291941" sldId="419"/>
        </pc:sldMkLst>
      </pc:sldChg>
      <pc:sldChg chg="delSp modSp add mod modTransition delAnim">
        <pc:chgData name="Opher Donchin" userId="37446733-118c-46f6-b903-027425f2ef02" providerId="ADAL" clId="{B537C18E-B191-4C88-89C9-0E31F6013657}" dt="2021-06-08T05:19:49.318" v="171" actId="1076"/>
        <pc:sldMkLst>
          <pc:docMk/>
          <pc:sldMk cId="1097747321" sldId="421"/>
        </pc:sldMkLst>
      </pc:sldChg>
      <pc:sldChg chg="add modTransition">
        <pc:chgData name="Opher Donchin" userId="37446733-118c-46f6-b903-027425f2ef02" providerId="ADAL" clId="{B537C18E-B191-4C88-89C9-0E31F6013657}" dt="2021-06-08T05:19:05.233" v="139"/>
        <pc:sldMkLst>
          <pc:docMk/>
          <pc:sldMk cId="2376300334" sldId="422"/>
        </pc:sldMkLst>
      </pc:sldChg>
      <pc:sldChg chg="modSp add del mod modTransition">
        <pc:chgData name="Opher Donchin" userId="37446733-118c-46f6-b903-027425f2ef02" providerId="ADAL" clId="{B537C18E-B191-4C88-89C9-0E31F6013657}" dt="2021-06-08T05:21:36.484" v="221" actId="47"/>
        <pc:sldMkLst>
          <pc:docMk/>
          <pc:sldMk cId="2031714175" sldId="450"/>
        </pc:sldMkLst>
      </pc:sldChg>
      <pc:sldChg chg="add del modTransition">
        <pc:chgData name="Opher Donchin" userId="37446733-118c-46f6-b903-027425f2ef02" providerId="ADAL" clId="{B537C18E-B191-4C88-89C9-0E31F6013657}" dt="2021-06-08T05:21:39.224" v="223" actId="47"/>
        <pc:sldMkLst>
          <pc:docMk/>
          <pc:sldMk cId="2065943860" sldId="452"/>
        </pc:sldMkLst>
      </pc:sldChg>
      <pc:sldChg chg="add del modTransition">
        <pc:chgData name="Opher Donchin" userId="37446733-118c-46f6-b903-027425f2ef02" providerId="ADAL" clId="{B537C18E-B191-4C88-89C9-0E31F6013657}" dt="2021-06-08T05:22:10.006" v="224" actId="47"/>
        <pc:sldMkLst>
          <pc:docMk/>
          <pc:sldMk cId="3970337206" sldId="466"/>
        </pc:sldMkLst>
      </pc:sldChg>
      <pc:sldChg chg="add del modTransition">
        <pc:chgData name="Opher Donchin" userId="37446733-118c-46f6-b903-027425f2ef02" providerId="ADAL" clId="{B537C18E-B191-4C88-89C9-0E31F6013657}" dt="2021-06-08T05:22:12.227" v="225" actId="47"/>
        <pc:sldMkLst>
          <pc:docMk/>
          <pc:sldMk cId="3500965216" sldId="467"/>
        </pc:sldMkLst>
      </pc:sldChg>
      <pc:sldChg chg="addSp modSp add mod modTransition">
        <pc:chgData name="Opher Donchin" userId="37446733-118c-46f6-b903-027425f2ef02" providerId="ADAL" clId="{B537C18E-B191-4C88-89C9-0E31F6013657}" dt="2021-06-08T05:47:39.407" v="369"/>
        <pc:sldMkLst>
          <pc:docMk/>
          <pc:sldMk cId="2987473397" sldId="468"/>
        </pc:sldMkLst>
      </pc:sldChg>
      <pc:sldChg chg="add del modTransition">
        <pc:chgData name="Opher Donchin" userId="37446733-118c-46f6-b903-027425f2ef02" providerId="ADAL" clId="{B537C18E-B191-4C88-89C9-0E31F6013657}" dt="2021-06-08T05:22:38.148" v="227" actId="47"/>
        <pc:sldMkLst>
          <pc:docMk/>
          <pc:sldMk cId="2511442504" sldId="470"/>
        </pc:sldMkLst>
      </pc:sldChg>
      <pc:sldChg chg="modSp add del mod modTransition">
        <pc:chgData name="Opher Donchin" userId="37446733-118c-46f6-b903-027425f2ef02" providerId="ADAL" clId="{B537C18E-B191-4C88-89C9-0E31F6013657}" dt="2021-06-08T05:22:57.289" v="228" actId="47"/>
        <pc:sldMkLst>
          <pc:docMk/>
          <pc:sldMk cId="1210241282" sldId="476"/>
        </pc:sldMkLst>
      </pc:sldChg>
      <pc:sldChg chg="del">
        <pc:chgData name="Opher Donchin" userId="37446733-118c-46f6-b903-027425f2ef02" providerId="ADAL" clId="{B537C18E-B191-4C88-89C9-0E31F6013657}" dt="2021-06-08T06:09:01.027" v="565" actId="47"/>
        <pc:sldMkLst>
          <pc:docMk/>
          <pc:sldMk cId="2811425824" sldId="489"/>
        </pc:sldMkLst>
      </pc:sldChg>
      <pc:sldChg chg="add">
        <pc:chgData name="Opher Donchin" userId="37446733-118c-46f6-b903-027425f2ef02" providerId="ADAL" clId="{B537C18E-B191-4C88-89C9-0E31F6013657}" dt="2021-06-08T06:20:51.335" v="678"/>
        <pc:sldMkLst>
          <pc:docMk/>
          <pc:sldMk cId="2181445955" sldId="495"/>
        </pc:sldMkLst>
      </pc:sldChg>
      <pc:sldChg chg="addSp modSp del mod">
        <pc:chgData name="Opher Donchin" userId="37446733-118c-46f6-b903-027425f2ef02" providerId="ADAL" clId="{B537C18E-B191-4C88-89C9-0E31F6013657}" dt="2021-06-08T06:20:48.961" v="677" actId="2696"/>
        <pc:sldMkLst>
          <pc:docMk/>
          <pc:sldMk cId="3578950940" sldId="495"/>
        </pc:sldMkLst>
      </pc:sldChg>
      <pc:sldChg chg="addSp modSp new mod">
        <pc:chgData name="Opher Donchin" userId="37446733-118c-46f6-b903-027425f2ef02" providerId="ADAL" clId="{B537C18E-B191-4C88-89C9-0E31F6013657}" dt="2021-06-08T04:56:11.480" v="86" actId="20577"/>
        <pc:sldMkLst>
          <pc:docMk/>
          <pc:sldMk cId="3932400739" sldId="496"/>
        </pc:sldMkLst>
      </pc:sldChg>
      <pc:sldChg chg="addSp modSp new mod modClrScheme chgLayout">
        <pc:chgData name="Opher Donchin" userId="37446733-118c-46f6-b903-027425f2ef02" providerId="ADAL" clId="{B537C18E-B191-4C88-89C9-0E31F6013657}" dt="2021-06-08T05:19:14.645" v="165" actId="20577"/>
        <pc:sldMkLst>
          <pc:docMk/>
          <pc:sldMk cId="1386808289" sldId="497"/>
        </pc:sldMkLst>
      </pc:sldChg>
      <pc:sldChg chg="add del modTransition">
        <pc:chgData name="Opher Donchin" userId="37446733-118c-46f6-b903-027425f2ef02" providerId="ADAL" clId="{B537C18E-B191-4C88-89C9-0E31F6013657}" dt="2021-06-08T05:20:02.552" v="175" actId="47"/>
        <pc:sldMkLst>
          <pc:docMk/>
          <pc:sldMk cId="1925395313" sldId="498"/>
        </pc:sldMkLst>
      </pc:sldChg>
      <pc:sldChg chg="add del modTransition">
        <pc:chgData name="Opher Donchin" userId="37446733-118c-46f6-b903-027425f2ef02" providerId="ADAL" clId="{B537C18E-B191-4C88-89C9-0E31F6013657}" dt="2021-06-08T05:21:38.047" v="222" actId="47"/>
        <pc:sldMkLst>
          <pc:docMk/>
          <pc:sldMk cId="378709121" sldId="499"/>
        </pc:sldMkLst>
      </pc:sldChg>
      <pc:sldChg chg="add del modTransition">
        <pc:chgData name="Opher Donchin" userId="37446733-118c-46f6-b903-027425f2ef02" providerId="ADAL" clId="{B537C18E-B191-4C88-89C9-0E31F6013657}" dt="2021-06-08T05:22:36.306" v="226" actId="47"/>
        <pc:sldMkLst>
          <pc:docMk/>
          <pc:sldMk cId="3485138880" sldId="500"/>
        </pc:sldMkLst>
      </pc:sldChg>
      <pc:sldChg chg="addSp modSp add mod modTransition">
        <pc:chgData name="Opher Donchin" userId="37446733-118c-46f6-b903-027425f2ef02" providerId="ADAL" clId="{B537C18E-B191-4C88-89C9-0E31F6013657}" dt="2021-06-08T05:48:14.212" v="373" actId="1076"/>
        <pc:sldMkLst>
          <pc:docMk/>
          <pc:sldMk cId="2249699458" sldId="501"/>
        </pc:sldMkLst>
      </pc:sldChg>
      <pc:sldChg chg="addSp modSp add mod modTransition">
        <pc:chgData name="Opher Donchin" userId="37446733-118c-46f6-b903-027425f2ef02" providerId="ADAL" clId="{B537C18E-B191-4C88-89C9-0E31F6013657}" dt="2021-06-08T05:48:20.580" v="375" actId="1076"/>
        <pc:sldMkLst>
          <pc:docMk/>
          <pc:sldMk cId="4094667589" sldId="502"/>
        </pc:sldMkLst>
      </pc:sldChg>
      <pc:sldChg chg="addSp modSp add mod modTransition">
        <pc:chgData name="Opher Donchin" userId="37446733-118c-46f6-b903-027425f2ef02" providerId="ADAL" clId="{B537C18E-B191-4C88-89C9-0E31F6013657}" dt="2021-06-08T05:48:40.188" v="377" actId="1076"/>
        <pc:sldMkLst>
          <pc:docMk/>
          <pc:sldMk cId="3009338324" sldId="503"/>
        </pc:sldMkLst>
      </pc:sldChg>
      <pc:sldChg chg="addSp modSp new mod modClrScheme chgLayout">
        <pc:chgData name="Opher Donchin" userId="37446733-118c-46f6-b903-027425f2ef02" providerId="ADAL" clId="{B537C18E-B191-4C88-89C9-0E31F6013657}" dt="2021-06-08T05:26:35.856" v="299" actId="20577"/>
        <pc:sldMkLst>
          <pc:docMk/>
          <pc:sldMk cId="4186985271" sldId="504"/>
        </pc:sldMkLst>
      </pc:sldChg>
      <pc:sldChg chg="addSp delSp modSp new mod modClrScheme modAnim chgLayout">
        <pc:chgData name="Opher Donchin" userId="37446733-118c-46f6-b903-027425f2ef02" providerId="ADAL" clId="{B537C18E-B191-4C88-89C9-0E31F6013657}" dt="2021-06-08T05:51:31.703" v="398"/>
        <pc:sldMkLst>
          <pc:docMk/>
          <pc:sldMk cId="416945978" sldId="505"/>
        </pc:sldMkLst>
      </pc:sldChg>
      <pc:sldChg chg="addSp modSp new mod">
        <pc:chgData name="Opher Donchin" userId="37446733-118c-46f6-b903-027425f2ef02" providerId="ADAL" clId="{B537C18E-B191-4C88-89C9-0E31F6013657}" dt="2021-06-08T05:52:15.702" v="441"/>
        <pc:sldMkLst>
          <pc:docMk/>
          <pc:sldMk cId="3857029834" sldId="506"/>
        </pc:sldMkLst>
      </pc:sldChg>
      <pc:sldChg chg="addSp modSp new mod">
        <pc:chgData name="Opher Donchin" userId="37446733-118c-46f6-b903-027425f2ef02" providerId="ADAL" clId="{B537C18E-B191-4C88-89C9-0E31F6013657}" dt="2021-06-08T05:55:40.998" v="513" actId="14100"/>
        <pc:sldMkLst>
          <pc:docMk/>
          <pc:sldMk cId="3006626623" sldId="507"/>
        </pc:sldMkLst>
      </pc:sldChg>
      <pc:sldChg chg="addSp delSp modSp new mod">
        <pc:chgData name="Opher Donchin" userId="37446733-118c-46f6-b903-027425f2ef02" providerId="ADAL" clId="{B537C18E-B191-4C88-89C9-0E31F6013657}" dt="2021-06-08T06:14:31.560" v="633"/>
        <pc:sldMkLst>
          <pc:docMk/>
          <pc:sldMk cId="739050651" sldId="508"/>
        </pc:sldMkLst>
      </pc:sldChg>
      <pc:sldChg chg="addSp modSp new del mod">
        <pc:chgData name="Opher Donchin" userId="37446733-118c-46f6-b903-027425f2ef02" providerId="ADAL" clId="{B537C18E-B191-4C88-89C9-0E31F6013657}" dt="2021-06-08T06:20:48.961" v="677" actId="2696"/>
        <pc:sldMkLst>
          <pc:docMk/>
          <pc:sldMk cId="532406597" sldId="509"/>
        </pc:sldMkLst>
      </pc:sldChg>
      <pc:sldChg chg="add">
        <pc:chgData name="Opher Donchin" userId="37446733-118c-46f6-b903-027425f2ef02" providerId="ADAL" clId="{B537C18E-B191-4C88-89C9-0E31F6013657}" dt="2021-06-08T06:20:51.335" v="678"/>
        <pc:sldMkLst>
          <pc:docMk/>
          <pc:sldMk cId="2012892381" sldId="509"/>
        </pc:sldMkLst>
      </pc:sldChg>
    </pc:docChg>
  </pc:docChgLst>
  <pc:docChgLst>
    <pc:chgData name="Opher Donchin" userId="37446733-118c-46f6-b903-027425f2ef02" providerId="ADAL" clId="{2DB0E5AC-F71B-498D-9B64-3DAAC5B268EF}"/>
    <pc:docChg chg="addSld delSld modSld modSection">
      <pc:chgData name="Opher Donchin" userId="37446733-118c-46f6-b903-027425f2ef02" providerId="ADAL" clId="{2DB0E5AC-F71B-498D-9B64-3DAAC5B268EF}" dt="2022-06-20T21:09:51.887" v="56" actId="14100"/>
      <pc:docMkLst>
        <pc:docMk/>
      </pc:docMkLst>
      <pc:sldChg chg="modSp mod">
        <pc:chgData name="Opher Donchin" userId="37446733-118c-46f6-b903-027425f2ef02" providerId="ADAL" clId="{2DB0E5AC-F71B-498D-9B64-3DAAC5B268EF}" dt="2022-06-20T20:56:33.387" v="27" actId="20577"/>
        <pc:sldMkLst>
          <pc:docMk/>
          <pc:sldMk cId="2181445955" sldId="495"/>
        </pc:sldMkLst>
      </pc:sldChg>
      <pc:sldChg chg="addSp modSp mod modAnim">
        <pc:chgData name="Opher Donchin" userId="37446733-118c-46f6-b903-027425f2ef02" providerId="ADAL" clId="{2DB0E5AC-F71B-498D-9B64-3DAAC5B268EF}" dt="2022-06-20T21:04:50.397" v="52" actId="20577"/>
        <pc:sldMkLst>
          <pc:docMk/>
          <pc:sldMk cId="416945978" sldId="505"/>
        </pc:sldMkLst>
      </pc:sldChg>
      <pc:sldChg chg="modSp mod">
        <pc:chgData name="Opher Donchin" userId="37446733-118c-46f6-b903-027425f2ef02" providerId="ADAL" clId="{2DB0E5AC-F71B-498D-9B64-3DAAC5B268EF}" dt="2022-06-20T21:09:51.887" v="56" actId="14100"/>
        <pc:sldMkLst>
          <pc:docMk/>
          <pc:sldMk cId="739050651" sldId="508"/>
        </pc:sldMkLst>
      </pc:sldChg>
      <pc:sldChg chg="new del">
        <pc:chgData name="Opher Donchin" userId="37446733-118c-46f6-b903-027425f2ef02" providerId="ADAL" clId="{2DB0E5AC-F71B-498D-9B64-3DAAC5B268EF}" dt="2022-06-20T21:04:32.844" v="37" actId="47"/>
        <pc:sldMkLst>
          <pc:docMk/>
          <pc:sldMk cId="2324644474" sldId="510"/>
        </pc:sldMkLst>
      </pc:sldChg>
    </pc:docChg>
  </pc:docChgLst>
  <pc:docChgLst>
    <pc:chgData name="Opher Donchin" userId="37446733-118c-46f6-b903-027425f2ef02" providerId="ADAL" clId="{E7FC01C3-2899-4D5C-9BD7-64FE33CDB137}"/>
    <pc:docChg chg="modSld">
      <pc:chgData name="Opher Donchin" userId="37446733-118c-46f6-b903-027425f2ef02" providerId="ADAL" clId="{E7FC01C3-2899-4D5C-9BD7-64FE33CDB137}" dt="2025-06-10T11:20:35.248" v="33" actId="20577"/>
      <pc:docMkLst>
        <pc:docMk/>
      </pc:docMkLst>
      <pc:sldChg chg="addSp modSp mod">
        <pc:chgData name="Opher Donchin" userId="37446733-118c-46f6-b903-027425f2ef02" providerId="ADAL" clId="{E7FC01C3-2899-4D5C-9BD7-64FE33CDB137}" dt="2025-06-10T11:20:35.248" v="33" actId="20577"/>
        <pc:sldMkLst>
          <pc:docMk/>
          <pc:sldMk cId="2012892381" sldId="509"/>
        </pc:sldMkLst>
      </pc:sldChg>
    </pc:docChg>
  </pc:docChgLst>
  <pc:docChgLst>
    <pc:chgData name="Opher Donchin" userId="37446733-118c-46f6-b903-027425f2ef02" providerId="ADAL" clId="{2A037033-E236-45F6-A9E0-7C46C0DF1503}"/>
    <pc:docChg chg="custSel addSld delSld modSld modSection">
      <pc:chgData name="Opher Donchin" userId="37446733-118c-46f6-b903-027425f2ef02" providerId="ADAL" clId="{2A037033-E236-45F6-A9E0-7C46C0DF1503}" dt="2025-06-17T14:40:09.968" v="1507" actId="1076"/>
      <pc:docMkLst>
        <pc:docMk/>
      </pc:docMkLst>
      <pc:sldChg chg="modSp mod">
        <pc:chgData name="Opher Donchin" userId="37446733-118c-46f6-b903-027425f2ef02" providerId="ADAL" clId="{2A037033-E236-45F6-A9E0-7C46C0DF1503}" dt="2025-06-17T12:52:25.399" v="10" actId="20577"/>
        <pc:sldMkLst>
          <pc:docMk/>
          <pc:sldMk cId="0" sldId="256"/>
        </pc:sldMkLst>
        <pc:spChg chg="mod">
          <ac:chgData name="Opher Donchin" userId="37446733-118c-46f6-b903-027425f2ef02" providerId="ADAL" clId="{2A037033-E236-45F6-A9E0-7C46C0DF1503}" dt="2025-06-17T12:52:25.399" v="10" actId="20577"/>
          <ac:spMkLst>
            <pc:docMk/>
            <pc:sldMk cId="0" sldId="256"/>
            <ac:spMk id="3075" creationId="{FED8C8E1-2336-40DA-97F6-BAA5DB738366}"/>
          </ac:spMkLst>
        </pc:sp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297790159" sldId="408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819992048" sldId="409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4161333074" sldId="410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200291941" sldId="419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097747321" sldId="421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376300334" sldId="422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987473397" sldId="468"/>
        </pc:sldMkLst>
      </pc:sldChg>
      <pc:sldChg chg="modSp mod">
        <pc:chgData name="Opher Donchin" userId="37446733-118c-46f6-b903-027425f2ef02" providerId="ADAL" clId="{2A037033-E236-45F6-A9E0-7C46C0DF1503}" dt="2025-06-17T12:52:34.355" v="21" actId="20577"/>
        <pc:sldMkLst>
          <pc:docMk/>
          <pc:sldMk cId="2319135084" sldId="478"/>
        </pc:sldMkLst>
        <pc:spChg chg="mod">
          <ac:chgData name="Opher Donchin" userId="37446733-118c-46f6-b903-027425f2ef02" providerId="ADAL" clId="{2A037033-E236-45F6-A9E0-7C46C0DF1503}" dt="2025-06-17T12:52:30.076" v="12" actId="20577"/>
          <ac:spMkLst>
            <pc:docMk/>
            <pc:sldMk cId="2319135084" sldId="478"/>
            <ac:spMk id="2" creationId="{E2BB3386-88C3-43D0-BB38-F3947DE9F102}"/>
          </ac:spMkLst>
        </pc:spChg>
        <pc:spChg chg="mod">
          <ac:chgData name="Opher Donchin" userId="37446733-118c-46f6-b903-027425f2ef02" providerId="ADAL" clId="{2A037033-E236-45F6-A9E0-7C46C0DF1503}" dt="2025-06-17T12:52:34.355" v="21" actId="20577"/>
          <ac:spMkLst>
            <pc:docMk/>
            <pc:sldMk cId="2319135084" sldId="478"/>
            <ac:spMk id="3" creationId="{B3D2DA28-7491-4FEC-B6B2-A0125EB7CD16}"/>
          </ac:spMkLst>
        </pc:sp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518284083" sldId="479"/>
        </pc:sldMkLst>
      </pc:sldChg>
      <pc:sldChg chg="modSp new mod">
        <pc:chgData name="Opher Donchin" userId="37446733-118c-46f6-b903-027425f2ef02" providerId="ADAL" clId="{2A037033-E236-45F6-A9E0-7C46C0DF1503}" dt="2025-06-17T12:53:27.817" v="139" actId="20577"/>
        <pc:sldMkLst>
          <pc:docMk/>
          <pc:sldMk cId="1765635713" sldId="479"/>
        </pc:sldMkLst>
        <pc:spChg chg="mod">
          <ac:chgData name="Opher Donchin" userId="37446733-118c-46f6-b903-027425f2ef02" providerId="ADAL" clId="{2A037033-E236-45F6-A9E0-7C46C0DF1503}" dt="2025-06-17T12:52:55.402" v="54" actId="20577"/>
          <ac:spMkLst>
            <pc:docMk/>
            <pc:sldMk cId="1765635713" sldId="479"/>
            <ac:spMk id="2" creationId="{FE438B78-89B5-0A02-49FF-3BCF7D489643}"/>
          </ac:spMkLst>
        </pc:spChg>
        <pc:spChg chg="mod">
          <ac:chgData name="Opher Donchin" userId="37446733-118c-46f6-b903-027425f2ef02" providerId="ADAL" clId="{2A037033-E236-45F6-A9E0-7C46C0DF1503}" dt="2025-06-17T12:53:27.817" v="139" actId="20577"/>
          <ac:spMkLst>
            <pc:docMk/>
            <pc:sldMk cId="1765635713" sldId="479"/>
            <ac:spMk id="3" creationId="{8C47DEE1-F7F3-7D66-00BB-0DC2A0033BAB}"/>
          </ac:spMkLst>
        </pc:spChg>
      </pc:sldChg>
      <pc:sldChg chg="addSp modSp new mod">
        <pc:chgData name="Opher Donchin" userId="37446733-118c-46f6-b903-027425f2ef02" providerId="ADAL" clId="{2A037033-E236-45F6-A9E0-7C46C0DF1503}" dt="2025-06-17T13:01:48.421" v="354" actId="20577"/>
        <pc:sldMkLst>
          <pc:docMk/>
          <pc:sldMk cId="1421433396" sldId="480"/>
        </pc:sldMkLst>
        <pc:spChg chg="mod">
          <ac:chgData name="Opher Donchin" userId="37446733-118c-46f6-b903-027425f2ef02" providerId="ADAL" clId="{2A037033-E236-45F6-A9E0-7C46C0DF1503}" dt="2025-06-17T12:53:39.162" v="171" actId="20577"/>
          <ac:spMkLst>
            <pc:docMk/>
            <pc:sldMk cId="1421433396" sldId="480"/>
            <ac:spMk id="2" creationId="{FDC8668B-4830-E733-70A3-F818C6D81C42}"/>
          </ac:spMkLst>
        </pc:spChg>
        <pc:spChg chg="mod">
          <ac:chgData name="Opher Donchin" userId="37446733-118c-46f6-b903-027425f2ef02" providerId="ADAL" clId="{2A037033-E236-45F6-A9E0-7C46C0DF1503}" dt="2025-06-17T12:57:48.871" v="247" actId="20577"/>
          <ac:spMkLst>
            <pc:docMk/>
            <pc:sldMk cId="1421433396" sldId="480"/>
            <ac:spMk id="3" creationId="{564167DA-4CFD-D836-5FC3-4AA78BE0F1B3}"/>
          </ac:spMkLst>
        </pc:spChg>
        <pc:spChg chg="add mod">
          <ac:chgData name="Opher Donchin" userId="37446733-118c-46f6-b903-027425f2ef02" providerId="ADAL" clId="{2A037033-E236-45F6-A9E0-7C46C0DF1503}" dt="2025-06-17T13:01:48.421" v="354" actId="20577"/>
          <ac:spMkLst>
            <pc:docMk/>
            <pc:sldMk cId="1421433396" sldId="480"/>
            <ac:spMk id="7" creationId="{DFC7541E-0222-13AD-E35F-61543496DD69}"/>
          </ac:spMkLst>
        </pc:spChg>
        <pc:picChg chg="add mod">
          <ac:chgData name="Opher Donchin" userId="37446733-118c-46f6-b903-027425f2ef02" providerId="ADAL" clId="{2A037033-E236-45F6-A9E0-7C46C0DF1503}" dt="2025-06-17T12:56:28.115" v="177" actId="1076"/>
          <ac:picMkLst>
            <pc:docMk/>
            <pc:sldMk cId="1421433396" sldId="480"/>
            <ac:picMk id="4" creationId="{437EB8D6-783E-2B11-AC40-9898A7CAFD28}"/>
          </ac:picMkLst>
        </pc:picChg>
        <pc:picChg chg="add mod">
          <ac:chgData name="Opher Donchin" userId="37446733-118c-46f6-b903-027425f2ef02" providerId="ADAL" clId="{2A037033-E236-45F6-A9E0-7C46C0DF1503}" dt="2025-06-17T12:57:55.834" v="250" actId="14100"/>
          <ac:picMkLst>
            <pc:docMk/>
            <pc:sldMk cId="1421433396" sldId="480"/>
            <ac:picMk id="6" creationId="{1CB2292E-E28B-B70E-A54E-4A1B530132EC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810208788" sldId="480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86651766" sldId="481"/>
        </pc:sldMkLst>
      </pc:sldChg>
      <pc:sldChg chg="addSp delSp modSp add mod">
        <pc:chgData name="Opher Donchin" userId="37446733-118c-46f6-b903-027425f2ef02" providerId="ADAL" clId="{2A037033-E236-45F6-A9E0-7C46C0DF1503}" dt="2025-06-17T13:01:52.793" v="355"/>
        <pc:sldMkLst>
          <pc:docMk/>
          <pc:sldMk cId="1629882748" sldId="481"/>
        </pc:sldMkLst>
        <pc:spChg chg="mod">
          <ac:chgData name="Opher Donchin" userId="37446733-118c-46f6-b903-027425f2ef02" providerId="ADAL" clId="{2A037033-E236-45F6-A9E0-7C46C0DF1503}" dt="2025-06-17T12:58:59.901" v="307" actId="20577"/>
          <ac:spMkLst>
            <pc:docMk/>
            <pc:sldMk cId="1629882748" sldId="481"/>
            <ac:spMk id="3" creationId="{06839836-25AE-4F9F-A9A2-FFF46E3BAB02}"/>
          </ac:spMkLst>
        </pc:spChg>
        <pc:spChg chg="add mod">
          <ac:chgData name="Opher Donchin" userId="37446733-118c-46f6-b903-027425f2ef02" providerId="ADAL" clId="{2A037033-E236-45F6-A9E0-7C46C0DF1503}" dt="2025-06-17T13:01:52.793" v="355"/>
          <ac:spMkLst>
            <pc:docMk/>
            <pc:sldMk cId="1629882748" sldId="481"/>
            <ac:spMk id="8" creationId="{1DF09BEB-0134-5953-7F2B-A989CF64185E}"/>
          </ac:spMkLst>
        </pc:spChg>
        <pc:picChg chg="del mod">
          <ac:chgData name="Opher Donchin" userId="37446733-118c-46f6-b903-027425f2ef02" providerId="ADAL" clId="{2A037033-E236-45F6-A9E0-7C46C0DF1503}" dt="2025-06-17T12:58:34.259" v="253" actId="478"/>
          <ac:picMkLst>
            <pc:docMk/>
            <pc:sldMk cId="1629882748" sldId="481"/>
            <ac:picMk id="4" creationId="{F035583A-F942-745A-4022-0DCB87F93EBD}"/>
          </ac:picMkLst>
        </pc:picChg>
        <pc:picChg chg="add del">
          <ac:chgData name="Opher Donchin" userId="37446733-118c-46f6-b903-027425f2ef02" providerId="ADAL" clId="{2A037033-E236-45F6-A9E0-7C46C0DF1503}" dt="2025-06-17T12:58:37.533" v="255" actId="478"/>
          <ac:picMkLst>
            <pc:docMk/>
            <pc:sldMk cId="1629882748" sldId="481"/>
            <ac:picMk id="5" creationId="{6BF15395-CAF9-58FA-4EDC-45DB06C7149B}"/>
          </ac:picMkLst>
        </pc:picChg>
        <pc:picChg chg="del">
          <ac:chgData name="Opher Donchin" userId="37446733-118c-46f6-b903-027425f2ef02" providerId="ADAL" clId="{2A037033-E236-45F6-A9E0-7C46C0DF1503}" dt="2025-06-17T12:58:34.259" v="253" actId="478"/>
          <ac:picMkLst>
            <pc:docMk/>
            <pc:sldMk cId="1629882748" sldId="481"/>
            <ac:picMk id="6" creationId="{E79C56C5-EEA3-4DDA-E0A4-49336AF9D6F9}"/>
          </ac:picMkLst>
        </pc:picChg>
        <pc:picChg chg="add mod">
          <ac:chgData name="Opher Donchin" userId="37446733-118c-46f6-b903-027425f2ef02" providerId="ADAL" clId="{2A037033-E236-45F6-A9E0-7C46C0DF1503}" dt="2025-06-17T12:59:40.617" v="310" actId="1076"/>
          <ac:picMkLst>
            <pc:docMk/>
            <pc:sldMk cId="1629882748" sldId="481"/>
            <ac:picMk id="7" creationId="{C62EE1A1-81A3-A997-FB28-8642F6CE7B6C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69811867" sldId="482"/>
        </pc:sldMkLst>
      </pc:sldChg>
      <pc:sldChg chg="addSp delSp modSp new mod">
        <pc:chgData name="Opher Donchin" userId="37446733-118c-46f6-b903-027425f2ef02" providerId="ADAL" clId="{2A037033-E236-45F6-A9E0-7C46C0DF1503}" dt="2025-06-17T13:25:20.373" v="689" actId="20577"/>
        <pc:sldMkLst>
          <pc:docMk/>
          <pc:sldMk cId="741249842" sldId="482"/>
        </pc:sldMkLst>
        <pc:spChg chg="mod">
          <ac:chgData name="Opher Donchin" userId="37446733-118c-46f6-b903-027425f2ef02" providerId="ADAL" clId="{2A037033-E236-45F6-A9E0-7C46C0DF1503}" dt="2025-06-17T13:00:17.518" v="323" actId="20577"/>
          <ac:spMkLst>
            <pc:docMk/>
            <pc:sldMk cId="741249842" sldId="482"/>
            <ac:spMk id="2" creationId="{5A36705F-4024-364C-DC3F-A8491B99928F}"/>
          </ac:spMkLst>
        </pc:spChg>
        <pc:spChg chg="mod">
          <ac:chgData name="Opher Donchin" userId="37446733-118c-46f6-b903-027425f2ef02" providerId="ADAL" clId="{2A037033-E236-45F6-A9E0-7C46C0DF1503}" dt="2025-06-17T13:08:24.210" v="416" actId="20577"/>
          <ac:spMkLst>
            <pc:docMk/>
            <pc:sldMk cId="741249842" sldId="482"/>
            <ac:spMk id="3" creationId="{47CD773F-C9E3-01A7-0B6C-CD1D64EABD98}"/>
          </ac:spMkLst>
        </pc:spChg>
        <pc:spChg chg="add mod">
          <ac:chgData name="Opher Donchin" userId="37446733-118c-46f6-b903-027425f2ef02" providerId="ADAL" clId="{2A037033-E236-45F6-A9E0-7C46C0DF1503}" dt="2025-06-17T13:25:20.373" v="689" actId="20577"/>
          <ac:spMkLst>
            <pc:docMk/>
            <pc:sldMk cId="741249842" sldId="482"/>
            <ac:spMk id="6" creationId="{A679D0DE-322A-1AC7-1CF7-A36EBA98D93D}"/>
          </ac:spMkLst>
        </pc:spChg>
        <pc:picChg chg="add del mod">
          <ac:chgData name="Opher Donchin" userId="37446733-118c-46f6-b903-027425f2ef02" providerId="ADAL" clId="{2A037033-E236-45F6-A9E0-7C46C0DF1503}" dt="2025-06-17T13:07:54.838" v="360" actId="478"/>
          <ac:picMkLst>
            <pc:docMk/>
            <pc:sldMk cId="741249842" sldId="482"/>
            <ac:picMk id="4" creationId="{14603DFF-2966-4BAE-F621-0AF5C37486A5}"/>
          </ac:picMkLst>
        </pc:picChg>
        <pc:picChg chg="add mod">
          <ac:chgData name="Opher Donchin" userId="37446733-118c-46f6-b903-027425f2ef02" providerId="ADAL" clId="{2A037033-E236-45F6-A9E0-7C46C0DF1503}" dt="2025-06-17T13:08:14.096" v="363" actId="14100"/>
          <ac:picMkLst>
            <pc:docMk/>
            <pc:sldMk cId="741249842" sldId="482"/>
            <ac:picMk id="5" creationId="{157A0106-8A1E-34B4-FBD9-E2437D3AA87B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914311835" sldId="483"/>
        </pc:sldMkLst>
      </pc:sldChg>
      <pc:sldChg chg="addSp modSp add mod">
        <pc:chgData name="Opher Donchin" userId="37446733-118c-46f6-b903-027425f2ef02" providerId="ADAL" clId="{2A037033-E236-45F6-A9E0-7C46C0DF1503}" dt="2025-06-17T13:25:31.625" v="690"/>
        <pc:sldMkLst>
          <pc:docMk/>
          <pc:sldMk cId="3959204717" sldId="483"/>
        </pc:sldMkLst>
        <pc:spChg chg="mod">
          <ac:chgData name="Opher Donchin" userId="37446733-118c-46f6-b903-027425f2ef02" providerId="ADAL" clId="{2A037033-E236-45F6-A9E0-7C46C0DF1503}" dt="2025-06-17T13:08:40.967" v="472" actId="20577"/>
          <ac:spMkLst>
            <pc:docMk/>
            <pc:sldMk cId="3959204717" sldId="483"/>
            <ac:spMk id="3" creationId="{3398F131-92A1-FA1A-78F2-04B28BBFF0B0}"/>
          </ac:spMkLst>
        </pc:spChg>
        <pc:spChg chg="add mod">
          <ac:chgData name="Opher Donchin" userId="37446733-118c-46f6-b903-027425f2ef02" providerId="ADAL" clId="{2A037033-E236-45F6-A9E0-7C46C0DF1503}" dt="2025-06-17T13:25:31.625" v="690"/>
          <ac:spMkLst>
            <pc:docMk/>
            <pc:sldMk cId="3959204717" sldId="483"/>
            <ac:spMk id="6" creationId="{1BABE759-FEEB-3B71-D2FA-3468C594372A}"/>
          </ac:spMkLst>
        </pc:spChg>
        <pc:picChg chg="mod">
          <ac:chgData name="Opher Donchin" userId="37446733-118c-46f6-b903-027425f2ef02" providerId="ADAL" clId="{2A037033-E236-45F6-A9E0-7C46C0DF1503}" dt="2025-06-17T13:09:28.481" v="477" actId="14100"/>
          <ac:picMkLst>
            <pc:docMk/>
            <pc:sldMk cId="3959204717" sldId="483"/>
            <ac:picMk id="4" creationId="{995F72AB-7E0E-C874-9B7E-2F977DF092BA}"/>
          </ac:picMkLst>
        </pc:picChg>
        <pc:picChg chg="add mod">
          <ac:chgData name="Opher Donchin" userId="37446733-118c-46f6-b903-027425f2ef02" providerId="ADAL" clId="{2A037033-E236-45F6-A9E0-7C46C0DF1503}" dt="2025-06-17T13:09:25.534" v="476" actId="1076"/>
          <ac:picMkLst>
            <pc:docMk/>
            <pc:sldMk cId="3959204717" sldId="483"/>
            <ac:picMk id="5" creationId="{B425EB87-49C2-DB87-3724-7974D84E3AAB}"/>
          </ac:picMkLst>
        </pc:picChg>
      </pc:sldChg>
      <pc:sldChg chg="addSp delSp modSp new mod">
        <pc:chgData name="Opher Donchin" userId="37446733-118c-46f6-b903-027425f2ef02" providerId="ADAL" clId="{2A037033-E236-45F6-A9E0-7C46C0DF1503}" dt="2025-06-17T13:26:06.103" v="701" actId="20577"/>
        <pc:sldMkLst>
          <pc:docMk/>
          <pc:sldMk cId="3536406766" sldId="484"/>
        </pc:sldMkLst>
        <pc:spChg chg="mod">
          <ac:chgData name="Opher Donchin" userId="37446733-118c-46f6-b903-027425f2ef02" providerId="ADAL" clId="{2A037033-E236-45F6-A9E0-7C46C0DF1503}" dt="2025-06-17T13:19:10.670" v="492" actId="20577"/>
          <ac:spMkLst>
            <pc:docMk/>
            <pc:sldMk cId="3536406766" sldId="484"/>
            <ac:spMk id="2" creationId="{DEA2F51E-F573-5F57-C922-07387E5AC9A3}"/>
          </ac:spMkLst>
        </pc:spChg>
        <pc:spChg chg="mod">
          <ac:chgData name="Opher Donchin" userId="37446733-118c-46f6-b903-027425f2ef02" providerId="ADAL" clId="{2A037033-E236-45F6-A9E0-7C46C0DF1503}" dt="2025-06-17T13:19:19.654" v="519" actId="14100"/>
          <ac:spMkLst>
            <pc:docMk/>
            <pc:sldMk cId="3536406766" sldId="484"/>
            <ac:spMk id="3" creationId="{9F7CAADD-5610-2147-76E7-1A42107EB7CB}"/>
          </ac:spMkLst>
        </pc:spChg>
        <pc:spChg chg="add mod">
          <ac:chgData name="Opher Donchin" userId="37446733-118c-46f6-b903-027425f2ef02" providerId="ADAL" clId="{2A037033-E236-45F6-A9E0-7C46C0DF1503}" dt="2025-06-17T13:26:06.103" v="701" actId="20577"/>
          <ac:spMkLst>
            <pc:docMk/>
            <pc:sldMk cId="3536406766" sldId="484"/>
            <ac:spMk id="7" creationId="{89E02590-E986-079B-3014-38B1A9AF40C8}"/>
          </ac:spMkLst>
        </pc:spChg>
        <pc:picChg chg="add del">
          <ac:chgData name="Opher Donchin" userId="37446733-118c-46f6-b903-027425f2ef02" providerId="ADAL" clId="{2A037033-E236-45F6-A9E0-7C46C0DF1503}" dt="2025-06-17T13:20:11.343" v="521" actId="478"/>
          <ac:picMkLst>
            <pc:docMk/>
            <pc:sldMk cId="3536406766" sldId="484"/>
            <ac:picMk id="4" creationId="{03E330B3-F852-4B35-CC71-3CB5519EE4B9}"/>
          </ac:picMkLst>
        </pc:picChg>
        <pc:picChg chg="add mod">
          <ac:chgData name="Opher Donchin" userId="37446733-118c-46f6-b903-027425f2ef02" providerId="ADAL" clId="{2A037033-E236-45F6-A9E0-7C46C0DF1503}" dt="2025-06-17T13:20:48.768" v="529" actId="14100"/>
          <ac:picMkLst>
            <pc:docMk/>
            <pc:sldMk cId="3536406766" sldId="484"/>
            <ac:picMk id="5" creationId="{AC4172EC-78F2-E844-0CFB-EB2A6BD9DE42}"/>
          </ac:picMkLst>
        </pc:picChg>
        <pc:picChg chg="add mod">
          <ac:chgData name="Opher Donchin" userId="37446733-118c-46f6-b903-027425f2ef02" providerId="ADAL" clId="{2A037033-E236-45F6-A9E0-7C46C0DF1503}" dt="2025-06-17T13:20:54.086" v="531" actId="1076"/>
          <ac:picMkLst>
            <pc:docMk/>
            <pc:sldMk cId="3536406766" sldId="484"/>
            <ac:picMk id="6" creationId="{E1CE3209-A43A-3196-E5D6-3ED43421213A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607223559" sldId="484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702761304" sldId="485"/>
        </pc:sldMkLst>
      </pc:sldChg>
      <pc:sldChg chg="addSp delSp modSp add mod">
        <pc:chgData name="Opher Donchin" userId="37446733-118c-46f6-b903-027425f2ef02" providerId="ADAL" clId="{2A037033-E236-45F6-A9E0-7C46C0DF1503}" dt="2025-06-17T13:26:11.031" v="702"/>
        <pc:sldMkLst>
          <pc:docMk/>
          <pc:sldMk cId="3480088966" sldId="485"/>
        </pc:sldMkLst>
        <pc:spChg chg="add mod">
          <ac:chgData name="Opher Donchin" userId="37446733-118c-46f6-b903-027425f2ef02" providerId="ADAL" clId="{2A037033-E236-45F6-A9E0-7C46C0DF1503}" dt="2025-06-17T13:24:07.785" v="605" actId="1076"/>
          <ac:spMkLst>
            <pc:docMk/>
            <pc:sldMk cId="3480088966" sldId="485"/>
            <ac:spMk id="10" creationId="{54A83B66-1E02-F46D-3BB9-0E58A99A3137}"/>
          </ac:spMkLst>
        </pc:spChg>
        <pc:spChg chg="add mod">
          <ac:chgData name="Opher Donchin" userId="37446733-118c-46f6-b903-027425f2ef02" providerId="ADAL" clId="{2A037033-E236-45F6-A9E0-7C46C0DF1503}" dt="2025-06-17T13:24:22.187" v="653" actId="20577"/>
          <ac:spMkLst>
            <pc:docMk/>
            <pc:sldMk cId="3480088966" sldId="485"/>
            <ac:spMk id="11" creationId="{FC086AC3-DD11-B9A5-CADF-F3820982F4C1}"/>
          </ac:spMkLst>
        </pc:spChg>
        <pc:spChg chg="add mod">
          <ac:chgData name="Opher Donchin" userId="37446733-118c-46f6-b903-027425f2ef02" providerId="ADAL" clId="{2A037033-E236-45F6-A9E0-7C46C0DF1503}" dt="2025-06-17T13:26:11.031" v="702"/>
          <ac:spMkLst>
            <pc:docMk/>
            <pc:sldMk cId="3480088966" sldId="485"/>
            <ac:spMk id="12" creationId="{1493E565-88D6-7B4C-48C5-CC36AB4FB252}"/>
          </ac:spMkLst>
        </pc:spChg>
        <pc:picChg chg="add mod">
          <ac:chgData name="Opher Donchin" userId="37446733-118c-46f6-b903-027425f2ef02" providerId="ADAL" clId="{2A037033-E236-45F6-A9E0-7C46C0DF1503}" dt="2025-06-17T13:23:39.880" v="551" actId="1076"/>
          <ac:picMkLst>
            <pc:docMk/>
            <pc:sldMk cId="3480088966" sldId="485"/>
            <ac:picMk id="4" creationId="{9CF013CF-3640-A79E-21B6-D31ADED82D5C}"/>
          </ac:picMkLst>
        </pc:picChg>
        <pc:picChg chg="mod">
          <ac:chgData name="Opher Donchin" userId="37446733-118c-46f6-b903-027425f2ef02" providerId="ADAL" clId="{2A037033-E236-45F6-A9E0-7C46C0DF1503}" dt="2025-06-17T13:21:04.046" v="533" actId="14100"/>
          <ac:picMkLst>
            <pc:docMk/>
            <pc:sldMk cId="3480088966" sldId="485"/>
            <ac:picMk id="5" creationId="{718356FF-846F-052B-7EE2-185D08BB4038}"/>
          </ac:picMkLst>
        </pc:picChg>
        <pc:picChg chg="del mod">
          <ac:chgData name="Opher Donchin" userId="37446733-118c-46f6-b903-027425f2ef02" providerId="ADAL" clId="{2A037033-E236-45F6-A9E0-7C46C0DF1503}" dt="2025-06-17T13:21:09.247" v="535" actId="478"/>
          <ac:picMkLst>
            <pc:docMk/>
            <pc:sldMk cId="3480088966" sldId="485"/>
            <ac:picMk id="6" creationId="{24C91704-7B41-FD68-F0E4-C90CCA4F71D1}"/>
          </ac:picMkLst>
        </pc:picChg>
        <pc:picChg chg="add mod">
          <ac:chgData name="Opher Donchin" userId="37446733-118c-46f6-b903-027425f2ef02" providerId="ADAL" clId="{2A037033-E236-45F6-A9E0-7C46C0DF1503}" dt="2025-06-17T13:22:56.714" v="541" actId="1076"/>
          <ac:picMkLst>
            <pc:docMk/>
            <pc:sldMk cId="3480088966" sldId="485"/>
            <ac:picMk id="7" creationId="{2962B1A9-4549-EC7D-FBD0-696F0782D5FD}"/>
          </ac:picMkLst>
        </pc:picChg>
        <pc:picChg chg="add del mod">
          <ac:chgData name="Opher Donchin" userId="37446733-118c-46f6-b903-027425f2ef02" providerId="ADAL" clId="{2A037033-E236-45F6-A9E0-7C46C0DF1503}" dt="2025-06-17T13:23:24.293" v="546" actId="478"/>
          <ac:picMkLst>
            <pc:docMk/>
            <pc:sldMk cId="3480088966" sldId="485"/>
            <ac:picMk id="8" creationId="{A53646E3-7627-9C5A-3DD4-12C977E39C6D}"/>
          </ac:picMkLst>
        </pc:picChg>
        <pc:picChg chg="add mod">
          <ac:chgData name="Opher Donchin" userId="37446733-118c-46f6-b903-027425f2ef02" providerId="ADAL" clId="{2A037033-E236-45F6-A9E0-7C46C0DF1503}" dt="2025-06-17T13:24:24.653" v="654" actId="1076"/>
          <ac:picMkLst>
            <pc:docMk/>
            <pc:sldMk cId="3480088966" sldId="485"/>
            <ac:picMk id="9" creationId="{8FA809AF-260C-B04F-3085-F59DB8BC8D1C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270490496" sldId="486"/>
        </pc:sldMkLst>
      </pc:sldChg>
      <pc:sldChg chg="addSp modSp new mod">
        <pc:chgData name="Opher Donchin" userId="37446733-118c-46f6-b903-027425f2ef02" providerId="ADAL" clId="{2A037033-E236-45F6-A9E0-7C46C0DF1503}" dt="2025-06-17T13:45:10.128" v="781" actId="1076"/>
        <pc:sldMkLst>
          <pc:docMk/>
          <pc:sldMk cId="3169878395" sldId="486"/>
        </pc:sldMkLst>
        <pc:spChg chg="mod">
          <ac:chgData name="Opher Donchin" userId="37446733-118c-46f6-b903-027425f2ef02" providerId="ADAL" clId="{2A037033-E236-45F6-A9E0-7C46C0DF1503}" dt="2025-06-17T13:43:22.603" v="748" actId="20577"/>
          <ac:spMkLst>
            <pc:docMk/>
            <pc:sldMk cId="3169878395" sldId="486"/>
            <ac:spMk id="2" creationId="{E8419D9F-7D2F-0267-AF36-D65DECE30970}"/>
          </ac:spMkLst>
        </pc:spChg>
        <pc:spChg chg="mod">
          <ac:chgData name="Opher Donchin" userId="37446733-118c-46f6-b903-027425f2ef02" providerId="ADAL" clId="{2A037033-E236-45F6-A9E0-7C46C0DF1503}" dt="2025-06-17T13:43:27.358" v="749" actId="14100"/>
          <ac:spMkLst>
            <pc:docMk/>
            <pc:sldMk cId="3169878395" sldId="486"/>
            <ac:spMk id="3" creationId="{BDA18722-9C68-F8E3-DE60-7B4FE7102BCB}"/>
          </ac:spMkLst>
        </pc:spChg>
        <pc:spChg chg="add mod">
          <ac:chgData name="Opher Donchin" userId="37446733-118c-46f6-b903-027425f2ef02" providerId="ADAL" clId="{2A037033-E236-45F6-A9E0-7C46C0DF1503}" dt="2025-06-17T13:43:59.841" v="776" actId="20577"/>
          <ac:spMkLst>
            <pc:docMk/>
            <pc:sldMk cId="3169878395" sldId="486"/>
            <ac:spMk id="5" creationId="{613D9A4E-30DF-83E0-84E9-D5792F9198D1}"/>
          </ac:spMkLst>
        </pc:spChg>
        <pc:picChg chg="add mod">
          <ac:chgData name="Opher Donchin" userId="37446733-118c-46f6-b903-027425f2ef02" providerId="ADAL" clId="{2A037033-E236-45F6-A9E0-7C46C0DF1503}" dt="2025-06-17T13:45:08.849" v="780" actId="1076"/>
          <ac:picMkLst>
            <pc:docMk/>
            <pc:sldMk cId="3169878395" sldId="486"/>
            <ac:picMk id="4" creationId="{53CE3408-C1EF-B2ED-AFC1-037DBD0E41D6}"/>
          </ac:picMkLst>
        </pc:picChg>
        <pc:picChg chg="add mod">
          <ac:chgData name="Opher Donchin" userId="37446733-118c-46f6-b903-027425f2ef02" providerId="ADAL" clId="{2A037033-E236-45F6-A9E0-7C46C0DF1503}" dt="2025-06-17T13:45:10.128" v="781" actId="1076"/>
          <ac:picMkLst>
            <pc:docMk/>
            <pc:sldMk cId="3169878395" sldId="486"/>
            <ac:picMk id="6" creationId="{8C5A9BB3-A016-FC99-246E-63DAA0682F73}"/>
          </ac:picMkLst>
        </pc:picChg>
      </pc:sldChg>
      <pc:sldChg chg="modSp new mod">
        <pc:chgData name="Opher Donchin" userId="37446733-118c-46f6-b903-027425f2ef02" providerId="ADAL" clId="{2A037033-E236-45F6-A9E0-7C46C0DF1503}" dt="2025-06-17T13:51:26.135" v="808" actId="20577"/>
        <pc:sldMkLst>
          <pc:docMk/>
          <pc:sldMk cId="2305381474" sldId="487"/>
        </pc:sldMkLst>
        <pc:spChg chg="mod">
          <ac:chgData name="Opher Donchin" userId="37446733-118c-46f6-b903-027425f2ef02" providerId="ADAL" clId="{2A037033-E236-45F6-A9E0-7C46C0DF1503}" dt="2025-06-17T13:51:26.135" v="808" actId="20577"/>
          <ac:spMkLst>
            <pc:docMk/>
            <pc:sldMk cId="2305381474" sldId="487"/>
            <ac:spMk id="2" creationId="{B30C5576-B7F0-B803-AA08-07E4C0B0C4E1}"/>
          </ac:spMkLst>
        </pc:sp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819254718" sldId="487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689537467" sldId="488"/>
        </pc:sldMkLst>
      </pc:sldChg>
      <pc:sldChg chg="addSp modSp new mod">
        <pc:chgData name="Opher Donchin" userId="37446733-118c-46f6-b903-027425f2ef02" providerId="ADAL" clId="{2A037033-E236-45F6-A9E0-7C46C0DF1503}" dt="2025-06-17T13:58:50.711" v="912" actId="1076"/>
        <pc:sldMkLst>
          <pc:docMk/>
          <pc:sldMk cId="799110774" sldId="488"/>
        </pc:sldMkLst>
        <pc:spChg chg="mod">
          <ac:chgData name="Opher Donchin" userId="37446733-118c-46f6-b903-027425f2ef02" providerId="ADAL" clId="{2A037033-E236-45F6-A9E0-7C46C0DF1503}" dt="2025-06-17T13:57:43.147" v="853" actId="20577"/>
          <ac:spMkLst>
            <pc:docMk/>
            <pc:sldMk cId="799110774" sldId="488"/>
            <ac:spMk id="2" creationId="{31FA5BED-D468-B5F7-1C69-C476B2F085AA}"/>
          </ac:spMkLst>
        </pc:spChg>
        <pc:spChg chg="mod">
          <ac:chgData name="Opher Donchin" userId="37446733-118c-46f6-b903-027425f2ef02" providerId="ADAL" clId="{2A037033-E236-45F6-A9E0-7C46C0DF1503}" dt="2025-06-17T13:58:02.044" v="902" actId="20577"/>
          <ac:spMkLst>
            <pc:docMk/>
            <pc:sldMk cId="799110774" sldId="488"/>
            <ac:spMk id="3" creationId="{0C8EA01A-9EEC-577D-F22B-11DD1DF2AC4E}"/>
          </ac:spMkLst>
        </pc:spChg>
        <pc:picChg chg="add mod">
          <ac:chgData name="Opher Donchin" userId="37446733-118c-46f6-b903-027425f2ef02" providerId="ADAL" clId="{2A037033-E236-45F6-A9E0-7C46C0DF1503}" dt="2025-06-17T13:58:50.711" v="912" actId="1076"/>
          <ac:picMkLst>
            <pc:docMk/>
            <pc:sldMk cId="799110774" sldId="488"/>
            <ac:picMk id="4" creationId="{07BD8316-4D30-0996-7950-32DF21D60BFA}"/>
          </ac:picMkLst>
        </pc:picChg>
        <pc:picChg chg="add">
          <ac:chgData name="Opher Donchin" userId="37446733-118c-46f6-b903-027425f2ef02" providerId="ADAL" clId="{2A037033-E236-45F6-A9E0-7C46C0DF1503}" dt="2025-06-17T13:58:26.812" v="906"/>
          <ac:picMkLst>
            <pc:docMk/>
            <pc:sldMk cId="799110774" sldId="488"/>
            <ac:picMk id="5" creationId="{F3ADB8C8-560D-7624-7B27-494009DEA847}"/>
          </ac:picMkLst>
        </pc:picChg>
        <pc:picChg chg="add mod ord">
          <ac:chgData name="Opher Donchin" userId="37446733-118c-46f6-b903-027425f2ef02" providerId="ADAL" clId="{2A037033-E236-45F6-A9E0-7C46C0DF1503}" dt="2025-06-17T13:58:48.491" v="911" actId="14100"/>
          <ac:picMkLst>
            <pc:docMk/>
            <pc:sldMk cId="799110774" sldId="488"/>
            <ac:picMk id="6" creationId="{BC19D1FC-5318-2F58-4C13-40BB87625E44}"/>
          </ac:picMkLst>
        </pc:picChg>
      </pc:sldChg>
      <pc:sldChg chg="modSp new mod">
        <pc:chgData name="Opher Donchin" userId="37446733-118c-46f6-b903-027425f2ef02" providerId="ADAL" clId="{2A037033-E236-45F6-A9E0-7C46C0DF1503}" dt="2025-06-17T14:03:21.372" v="948" actId="20577"/>
        <pc:sldMkLst>
          <pc:docMk/>
          <pc:sldMk cId="4258932313" sldId="489"/>
        </pc:sldMkLst>
        <pc:spChg chg="mod">
          <ac:chgData name="Opher Donchin" userId="37446733-118c-46f6-b903-027425f2ef02" providerId="ADAL" clId="{2A037033-E236-45F6-A9E0-7C46C0DF1503}" dt="2025-06-17T14:03:09.558" v="919" actId="20577"/>
          <ac:spMkLst>
            <pc:docMk/>
            <pc:sldMk cId="4258932313" sldId="489"/>
            <ac:spMk id="2" creationId="{AC5E3777-5603-8AE3-FDD2-161C0F0C3645}"/>
          </ac:spMkLst>
        </pc:spChg>
        <pc:spChg chg="mod">
          <ac:chgData name="Opher Donchin" userId="37446733-118c-46f6-b903-027425f2ef02" providerId="ADAL" clId="{2A037033-E236-45F6-A9E0-7C46C0DF1503}" dt="2025-06-17T14:03:21.372" v="948" actId="20577"/>
          <ac:spMkLst>
            <pc:docMk/>
            <pc:sldMk cId="4258932313" sldId="489"/>
            <ac:spMk id="3" creationId="{3402FF0B-8666-7B04-1E09-7C5B9EE78628}"/>
          </ac:spMkLst>
        </pc:sp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567755367" sldId="490"/>
        </pc:sldMkLst>
      </pc:sldChg>
      <pc:sldChg chg="addSp modSp new mod">
        <pc:chgData name="Opher Donchin" userId="37446733-118c-46f6-b903-027425f2ef02" providerId="ADAL" clId="{2A037033-E236-45F6-A9E0-7C46C0DF1503}" dt="2025-06-17T14:20:06.276" v="1364" actId="20577"/>
        <pc:sldMkLst>
          <pc:docMk/>
          <pc:sldMk cId="3541682657" sldId="490"/>
        </pc:sldMkLst>
        <pc:spChg chg="mod">
          <ac:chgData name="Opher Donchin" userId="37446733-118c-46f6-b903-027425f2ef02" providerId="ADAL" clId="{2A037033-E236-45F6-A9E0-7C46C0DF1503}" dt="2025-06-17T14:07:11.016" v="1001" actId="20577"/>
          <ac:spMkLst>
            <pc:docMk/>
            <pc:sldMk cId="3541682657" sldId="490"/>
            <ac:spMk id="2" creationId="{30DDA107-CE62-8B9C-9A87-02A39E61A45A}"/>
          </ac:spMkLst>
        </pc:spChg>
        <pc:spChg chg="mod">
          <ac:chgData name="Opher Donchin" userId="37446733-118c-46f6-b903-027425f2ef02" providerId="ADAL" clId="{2A037033-E236-45F6-A9E0-7C46C0DF1503}" dt="2025-06-17T14:08:30.716" v="1074" actId="20577"/>
          <ac:spMkLst>
            <pc:docMk/>
            <pc:sldMk cId="3541682657" sldId="490"/>
            <ac:spMk id="3" creationId="{2E77C3C4-853C-5F97-8DC1-95919B634725}"/>
          </ac:spMkLst>
        </pc:spChg>
        <pc:spChg chg="add mod">
          <ac:chgData name="Opher Donchin" userId="37446733-118c-46f6-b903-027425f2ef02" providerId="ADAL" clId="{2A037033-E236-45F6-A9E0-7C46C0DF1503}" dt="2025-06-17T14:20:06.276" v="1364" actId="20577"/>
          <ac:spMkLst>
            <pc:docMk/>
            <pc:sldMk cId="3541682657" sldId="490"/>
            <ac:spMk id="5" creationId="{CCA1F6C9-48A6-8941-FD1B-C3DD90223062}"/>
          </ac:spMkLst>
        </pc:spChg>
        <pc:picChg chg="add mod">
          <ac:chgData name="Opher Donchin" userId="37446733-118c-46f6-b903-027425f2ef02" providerId="ADAL" clId="{2A037033-E236-45F6-A9E0-7C46C0DF1503}" dt="2025-06-17T14:07:23.785" v="1006" actId="1076"/>
          <ac:picMkLst>
            <pc:docMk/>
            <pc:sldMk cId="3541682657" sldId="490"/>
            <ac:picMk id="4" creationId="{2441C90B-B73C-EE84-2E00-0E436217D264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901506253" sldId="491"/>
        </pc:sldMkLst>
      </pc:sldChg>
      <pc:sldChg chg="addSp modSp new mod">
        <pc:chgData name="Opher Donchin" userId="37446733-118c-46f6-b903-027425f2ef02" providerId="ADAL" clId="{2A037033-E236-45F6-A9E0-7C46C0DF1503}" dt="2025-06-17T14:20:10.625" v="1365"/>
        <pc:sldMkLst>
          <pc:docMk/>
          <pc:sldMk cId="1485420761" sldId="491"/>
        </pc:sldMkLst>
        <pc:spChg chg="mod">
          <ac:chgData name="Opher Donchin" userId="37446733-118c-46f6-b903-027425f2ef02" providerId="ADAL" clId="{2A037033-E236-45F6-A9E0-7C46C0DF1503}" dt="2025-06-17T14:09:28.835" v="1094" actId="20577"/>
          <ac:spMkLst>
            <pc:docMk/>
            <pc:sldMk cId="1485420761" sldId="491"/>
            <ac:spMk id="2" creationId="{E26C6EF1-DC6E-A7FD-D164-52B4AE199172}"/>
          </ac:spMkLst>
        </pc:spChg>
        <pc:spChg chg="mod">
          <ac:chgData name="Opher Donchin" userId="37446733-118c-46f6-b903-027425f2ef02" providerId="ADAL" clId="{2A037033-E236-45F6-A9E0-7C46C0DF1503}" dt="2025-06-17T14:09:46.160" v="1148" actId="20577"/>
          <ac:spMkLst>
            <pc:docMk/>
            <pc:sldMk cId="1485420761" sldId="491"/>
            <ac:spMk id="3" creationId="{5819A0BC-B728-8030-73E9-41DDC448616B}"/>
          </ac:spMkLst>
        </pc:spChg>
        <pc:spChg chg="add mod">
          <ac:chgData name="Opher Donchin" userId="37446733-118c-46f6-b903-027425f2ef02" providerId="ADAL" clId="{2A037033-E236-45F6-A9E0-7C46C0DF1503}" dt="2025-06-17T14:20:10.625" v="1365"/>
          <ac:spMkLst>
            <pc:docMk/>
            <pc:sldMk cId="1485420761" sldId="491"/>
            <ac:spMk id="5" creationId="{C054EC05-92FF-744D-1B70-7EECC2CCB45D}"/>
          </ac:spMkLst>
        </pc:spChg>
        <pc:picChg chg="add mod">
          <ac:chgData name="Opher Donchin" userId="37446733-118c-46f6-b903-027425f2ef02" providerId="ADAL" clId="{2A037033-E236-45F6-A9E0-7C46C0DF1503}" dt="2025-06-17T14:09:37.624" v="1099" actId="1076"/>
          <ac:picMkLst>
            <pc:docMk/>
            <pc:sldMk cId="1485420761" sldId="491"/>
            <ac:picMk id="4" creationId="{4E548694-745C-2682-ECDE-D171E7382763}"/>
          </ac:picMkLst>
        </pc:picChg>
      </pc:sldChg>
      <pc:sldChg chg="addSp modSp new mod">
        <pc:chgData name="Opher Donchin" userId="37446733-118c-46f6-b903-027425f2ef02" providerId="ADAL" clId="{2A037033-E236-45F6-A9E0-7C46C0DF1503}" dt="2025-06-17T14:20:12.627" v="1366"/>
        <pc:sldMkLst>
          <pc:docMk/>
          <pc:sldMk cId="289885642" sldId="492"/>
        </pc:sldMkLst>
        <pc:spChg chg="mod">
          <ac:chgData name="Opher Donchin" userId="37446733-118c-46f6-b903-027425f2ef02" providerId="ADAL" clId="{2A037033-E236-45F6-A9E0-7C46C0DF1503}" dt="2025-06-17T14:12:05.174" v="1217" actId="20577"/>
          <ac:spMkLst>
            <pc:docMk/>
            <pc:sldMk cId="289885642" sldId="492"/>
            <ac:spMk id="2" creationId="{74FB8AD1-F0E5-9C69-E512-E5521AA8F14C}"/>
          </ac:spMkLst>
        </pc:spChg>
        <pc:spChg chg="add mod">
          <ac:chgData name="Opher Donchin" userId="37446733-118c-46f6-b903-027425f2ef02" providerId="ADAL" clId="{2A037033-E236-45F6-A9E0-7C46C0DF1503}" dt="2025-06-17T14:20:12.627" v="1366"/>
          <ac:spMkLst>
            <pc:docMk/>
            <pc:sldMk cId="289885642" sldId="492"/>
            <ac:spMk id="5" creationId="{414A5452-9E63-4E08-DE08-3C752310670A}"/>
          </ac:spMkLst>
        </pc:spChg>
        <pc:picChg chg="add mod">
          <ac:chgData name="Opher Donchin" userId="37446733-118c-46f6-b903-027425f2ef02" providerId="ADAL" clId="{2A037033-E236-45F6-A9E0-7C46C0DF1503}" dt="2025-06-17T14:12:23.161" v="1220" actId="1076"/>
          <ac:picMkLst>
            <pc:docMk/>
            <pc:sldMk cId="289885642" sldId="492"/>
            <ac:picMk id="4" creationId="{D9F2CA6A-7EC9-619B-07FB-E14E720D0897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365134526" sldId="492"/>
        </pc:sldMkLst>
      </pc:sldChg>
      <pc:sldChg chg="addSp modSp new mod">
        <pc:chgData name="Opher Donchin" userId="37446733-118c-46f6-b903-027425f2ef02" providerId="ADAL" clId="{2A037033-E236-45F6-A9E0-7C46C0DF1503}" dt="2025-06-17T14:20:14.222" v="1367"/>
        <pc:sldMkLst>
          <pc:docMk/>
          <pc:sldMk cId="2982875841" sldId="493"/>
        </pc:sldMkLst>
        <pc:spChg chg="mod">
          <ac:chgData name="Opher Donchin" userId="37446733-118c-46f6-b903-027425f2ef02" providerId="ADAL" clId="{2A037033-E236-45F6-A9E0-7C46C0DF1503}" dt="2025-06-17T14:14:37.198" v="1336" actId="404"/>
          <ac:spMkLst>
            <pc:docMk/>
            <pc:sldMk cId="2982875841" sldId="493"/>
            <ac:spMk id="2" creationId="{D5785B41-CDDE-466D-0540-3377F8459B36}"/>
          </ac:spMkLst>
        </pc:spChg>
        <pc:spChg chg="add mod">
          <ac:chgData name="Opher Donchin" userId="37446733-118c-46f6-b903-027425f2ef02" providerId="ADAL" clId="{2A037033-E236-45F6-A9E0-7C46C0DF1503}" dt="2025-06-17T14:20:14.222" v="1367"/>
          <ac:spMkLst>
            <pc:docMk/>
            <pc:sldMk cId="2982875841" sldId="493"/>
            <ac:spMk id="6" creationId="{0F92F51E-5DBF-5FE3-B599-49227DF551C8}"/>
          </ac:spMkLst>
        </pc:spChg>
        <pc:picChg chg="add mod">
          <ac:chgData name="Opher Donchin" userId="37446733-118c-46f6-b903-027425f2ef02" providerId="ADAL" clId="{2A037033-E236-45F6-A9E0-7C46C0DF1503}" dt="2025-06-17T14:14:47.566" v="1340" actId="14100"/>
          <ac:picMkLst>
            <pc:docMk/>
            <pc:sldMk cId="2982875841" sldId="493"/>
            <ac:picMk id="5" creationId="{CD999716-4BB4-9736-2A05-EA1E2CEBDF67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780246061" sldId="493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916473206" sldId="494"/>
        </pc:sldMkLst>
      </pc:sldChg>
      <pc:sldChg chg="addSp delSp modSp new mod">
        <pc:chgData name="Opher Donchin" userId="37446733-118c-46f6-b903-027425f2ef02" providerId="ADAL" clId="{2A037033-E236-45F6-A9E0-7C46C0DF1503}" dt="2025-06-17T14:33:08.548" v="1444" actId="1076"/>
        <pc:sldMkLst>
          <pc:docMk/>
          <pc:sldMk cId="2144085336" sldId="494"/>
        </pc:sldMkLst>
        <pc:spChg chg="mod">
          <ac:chgData name="Opher Donchin" userId="37446733-118c-46f6-b903-027425f2ef02" providerId="ADAL" clId="{2A037033-E236-45F6-A9E0-7C46C0DF1503}" dt="2025-06-17T14:31:55.870" v="1414" actId="20577"/>
          <ac:spMkLst>
            <pc:docMk/>
            <pc:sldMk cId="2144085336" sldId="494"/>
            <ac:spMk id="2" creationId="{7D2B199A-620F-370F-1FBD-5CB9F072D108}"/>
          </ac:spMkLst>
        </pc:spChg>
        <pc:spChg chg="mod">
          <ac:chgData name="Opher Donchin" userId="37446733-118c-46f6-b903-027425f2ef02" providerId="ADAL" clId="{2A037033-E236-45F6-A9E0-7C46C0DF1503}" dt="2025-06-17T14:31:59.365" v="1415" actId="14100"/>
          <ac:spMkLst>
            <pc:docMk/>
            <pc:sldMk cId="2144085336" sldId="494"/>
            <ac:spMk id="3" creationId="{EF1C4A7E-3AB4-A985-C2D6-A888E70E313A}"/>
          </ac:spMkLst>
        </pc:spChg>
        <pc:spChg chg="add mod">
          <ac:chgData name="Opher Donchin" userId="37446733-118c-46f6-b903-027425f2ef02" providerId="ADAL" clId="{2A037033-E236-45F6-A9E0-7C46C0DF1503}" dt="2025-06-17T14:32:27.956" v="1440" actId="20577"/>
          <ac:spMkLst>
            <pc:docMk/>
            <pc:sldMk cId="2144085336" sldId="494"/>
            <ac:spMk id="5" creationId="{536A2604-8A38-438C-DCBF-9F485904489D}"/>
          </ac:spMkLst>
        </pc:spChg>
        <pc:picChg chg="add del mod">
          <ac:chgData name="Opher Donchin" userId="37446733-118c-46f6-b903-027425f2ef02" providerId="ADAL" clId="{2A037033-E236-45F6-A9E0-7C46C0DF1503}" dt="2025-06-17T14:33:04.769" v="1441" actId="478"/>
          <ac:picMkLst>
            <pc:docMk/>
            <pc:sldMk cId="2144085336" sldId="494"/>
            <ac:picMk id="4" creationId="{F9772CD3-F558-22AA-7707-8B80312AAADA}"/>
          </ac:picMkLst>
        </pc:picChg>
        <pc:picChg chg="add mod">
          <ac:chgData name="Opher Donchin" userId="37446733-118c-46f6-b903-027425f2ef02" providerId="ADAL" clId="{2A037033-E236-45F6-A9E0-7C46C0DF1503}" dt="2025-06-17T14:33:08.548" v="1444" actId="1076"/>
          <ac:picMkLst>
            <pc:docMk/>
            <pc:sldMk cId="2144085336" sldId="494"/>
            <ac:picMk id="6" creationId="{AF65140F-48CE-4D12-3651-D9184D7C71CE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181445955" sldId="495"/>
        </pc:sldMkLst>
      </pc:sldChg>
      <pc:sldChg chg="addSp modSp new mod">
        <pc:chgData name="Opher Donchin" userId="37446733-118c-46f6-b903-027425f2ef02" providerId="ADAL" clId="{2A037033-E236-45F6-A9E0-7C46C0DF1503}" dt="2025-06-17T14:34:17.957" v="1478" actId="1076"/>
        <pc:sldMkLst>
          <pc:docMk/>
          <pc:sldMk cId="2276066992" sldId="495"/>
        </pc:sldMkLst>
        <pc:spChg chg="mod">
          <ac:chgData name="Opher Donchin" userId="37446733-118c-46f6-b903-027425f2ef02" providerId="ADAL" clId="{2A037033-E236-45F6-A9E0-7C46C0DF1503}" dt="2025-06-17T14:34:11.664" v="1475" actId="20577"/>
          <ac:spMkLst>
            <pc:docMk/>
            <pc:sldMk cId="2276066992" sldId="495"/>
            <ac:spMk id="2" creationId="{BFA3C0B0-15E8-00C2-5832-6B0421B0E12F}"/>
          </ac:spMkLst>
        </pc:spChg>
        <pc:picChg chg="add mod">
          <ac:chgData name="Opher Donchin" userId="37446733-118c-46f6-b903-027425f2ef02" providerId="ADAL" clId="{2A037033-E236-45F6-A9E0-7C46C0DF1503}" dt="2025-06-17T14:34:17.957" v="1478" actId="1076"/>
          <ac:picMkLst>
            <pc:docMk/>
            <pc:sldMk cId="2276066992" sldId="495"/>
            <ac:picMk id="4" creationId="{3336EDB8-F961-8319-CD1C-39214467D0FD}"/>
          </ac:picMkLst>
        </pc:picChg>
      </pc:sldChg>
      <pc:sldChg chg="addSp modSp new mod">
        <pc:chgData name="Opher Donchin" userId="37446733-118c-46f6-b903-027425f2ef02" providerId="ADAL" clId="{2A037033-E236-45F6-A9E0-7C46C0DF1503}" dt="2025-06-17T14:40:09.968" v="1507" actId="1076"/>
        <pc:sldMkLst>
          <pc:docMk/>
          <pc:sldMk cId="3235502867" sldId="496"/>
        </pc:sldMkLst>
        <pc:spChg chg="mod">
          <ac:chgData name="Opher Donchin" userId="37446733-118c-46f6-b903-027425f2ef02" providerId="ADAL" clId="{2A037033-E236-45F6-A9E0-7C46C0DF1503}" dt="2025-06-17T14:38:59.213" v="1504" actId="20577"/>
          <ac:spMkLst>
            <pc:docMk/>
            <pc:sldMk cId="3235502867" sldId="496"/>
            <ac:spMk id="2" creationId="{762B8EDB-D169-9B93-62A1-63A0AFD56639}"/>
          </ac:spMkLst>
        </pc:spChg>
        <pc:picChg chg="add mod">
          <ac:chgData name="Opher Donchin" userId="37446733-118c-46f6-b903-027425f2ef02" providerId="ADAL" clId="{2A037033-E236-45F6-A9E0-7C46C0DF1503}" dt="2025-06-17T14:40:09.968" v="1507" actId="1076"/>
          <ac:picMkLst>
            <pc:docMk/>
            <pc:sldMk cId="3235502867" sldId="496"/>
            <ac:picMk id="4" creationId="{0F65591A-C747-BD3C-5735-B50226EA58F8}"/>
          </ac:picMkLst>
        </pc:picChg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932400739" sldId="496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1386808289" sldId="497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249699458" sldId="501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4094667589" sldId="502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009338324" sldId="503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4186985271" sldId="504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416945978" sldId="505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857029834" sldId="506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3006626623" sldId="507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739050651" sldId="508"/>
        </pc:sldMkLst>
      </pc:sldChg>
      <pc:sldChg chg="del">
        <pc:chgData name="Opher Donchin" userId="37446733-118c-46f6-b903-027425f2ef02" providerId="ADAL" clId="{2A037033-E236-45F6-A9E0-7C46C0DF1503}" dt="2025-06-17T12:52:08.953" v="0" actId="47"/>
        <pc:sldMkLst>
          <pc:docMk/>
          <pc:sldMk cId="2012892381" sldId="509"/>
        </pc:sldMkLst>
      </pc:sldChg>
    </pc:docChg>
  </pc:docChgLst>
  <pc:docChgLst>
    <pc:chgData name="Opher Donchin" userId="37446733-118c-46f6-b903-027425f2ef02" providerId="ADAL" clId="{46C0AD5B-BDE8-48C5-B4CF-3A03102BE728}"/>
    <pc:docChg chg="undo custSel addSld delSld modSld modSection">
      <pc:chgData name="Opher Donchin" userId="37446733-118c-46f6-b903-027425f2ef02" providerId="ADAL" clId="{46C0AD5B-BDE8-48C5-B4CF-3A03102BE728}" dt="2021-06-08T04:27:42.456" v="792" actId="14100"/>
      <pc:docMkLst>
        <pc:docMk/>
      </pc:docMkLst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849711558" sldId="25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788522822" sldId="26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274132717" sldId="26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692893501" sldId="26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195210374" sldId="266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60595675" sldId="26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938064851" sldId="26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028529445" sldId="26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956361382" sldId="27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865647479" sldId="27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097250184" sldId="272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852751702" sldId="27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094954630" sldId="27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35126699" sldId="27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00957881" sldId="27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291974832" sldId="27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887901431" sldId="28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7271231" sldId="28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770557911" sldId="282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245050909" sldId="28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438588372" sldId="28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284830266" sldId="285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70134886" sldId="286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038704821" sldId="28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20325240" sldId="28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99358771" sldId="28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721339266" sldId="29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75524390" sldId="29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20425007" sldId="29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316080963" sldId="295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728123288" sldId="296"/>
        </pc:sldMkLst>
      </pc:sldChg>
      <pc:sldChg chg="modSp add mod">
        <pc:chgData name="Opher Donchin" userId="37446733-118c-46f6-b903-027425f2ef02" providerId="ADAL" clId="{46C0AD5B-BDE8-48C5-B4CF-3A03102BE728}" dt="2021-06-07T22:29:08.643" v="37" actId="20577"/>
        <pc:sldMkLst>
          <pc:docMk/>
          <pc:sldMk cId="2319135084" sldId="478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518284083" sldId="479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810208788" sldId="480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386651766" sldId="481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69811867" sldId="482"/>
        </pc:sldMkLst>
      </pc:sldChg>
      <pc:sldChg chg="addSp modSp add">
        <pc:chgData name="Opher Donchin" userId="37446733-118c-46f6-b903-027425f2ef02" providerId="ADAL" clId="{46C0AD5B-BDE8-48C5-B4CF-3A03102BE728}" dt="2021-06-07T23:42:22.834" v="336"/>
        <pc:sldMkLst>
          <pc:docMk/>
          <pc:sldMk cId="1914311835" sldId="483"/>
        </pc:sldMkLst>
      </pc:sldChg>
      <pc:sldChg chg="addSp modSp add">
        <pc:chgData name="Opher Donchin" userId="37446733-118c-46f6-b903-027425f2ef02" providerId="ADAL" clId="{46C0AD5B-BDE8-48C5-B4CF-3A03102BE728}" dt="2021-06-07T23:42:25.297" v="338"/>
        <pc:sldMkLst>
          <pc:docMk/>
          <pc:sldMk cId="3607223559" sldId="484"/>
        </pc:sldMkLst>
      </pc:sldChg>
      <pc:sldChg chg="addSp modSp add">
        <pc:chgData name="Opher Donchin" userId="37446733-118c-46f6-b903-027425f2ef02" providerId="ADAL" clId="{46C0AD5B-BDE8-48C5-B4CF-3A03102BE728}" dt="2021-06-07T23:42:28.241" v="339"/>
        <pc:sldMkLst>
          <pc:docMk/>
          <pc:sldMk cId="2702761304" sldId="485"/>
        </pc:sldMkLst>
      </pc:sldChg>
      <pc:sldChg chg="addSp modSp add">
        <pc:chgData name="Opher Donchin" userId="37446733-118c-46f6-b903-027425f2ef02" providerId="ADAL" clId="{46C0AD5B-BDE8-48C5-B4CF-3A03102BE728}" dt="2021-06-07T23:42:31.048" v="341"/>
        <pc:sldMkLst>
          <pc:docMk/>
          <pc:sldMk cId="2270490496" sldId="486"/>
        </pc:sldMkLst>
      </pc:sldChg>
      <pc:sldChg chg="addSp modSp add">
        <pc:chgData name="Opher Donchin" userId="37446733-118c-46f6-b903-027425f2ef02" providerId="ADAL" clId="{46C0AD5B-BDE8-48C5-B4CF-3A03102BE728}" dt="2021-06-07T23:42:29.198" v="340"/>
        <pc:sldMkLst>
          <pc:docMk/>
          <pc:sldMk cId="3819254718" sldId="487"/>
        </pc:sldMkLst>
      </pc:sldChg>
      <pc:sldChg chg="addSp modSp add">
        <pc:chgData name="Opher Donchin" userId="37446733-118c-46f6-b903-027425f2ef02" providerId="ADAL" clId="{46C0AD5B-BDE8-48C5-B4CF-3A03102BE728}" dt="2021-06-07T23:42:24.371" v="337"/>
        <pc:sldMkLst>
          <pc:docMk/>
          <pc:sldMk cId="689537467" sldId="488"/>
        </pc:sldMkLst>
      </pc:sldChg>
      <pc:sldChg chg="add del">
        <pc:chgData name="Opher Donchin" userId="37446733-118c-46f6-b903-027425f2ef02" providerId="ADAL" clId="{46C0AD5B-BDE8-48C5-B4CF-3A03102BE728}" dt="2021-06-07T22:29:12.244" v="38" actId="47"/>
        <pc:sldMkLst>
          <pc:docMk/>
          <pc:sldMk cId="1406320620" sldId="489"/>
        </pc:sldMkLst>
      </pc:sldChg>
      <pc:sldChg chg="addSp modSp new mod modClrScheme chgLayout">
        <pc:chgData name="Opher Donchin" userId="37446733-118c-46f6-b903-027425f2ef02" providerId="ADAL" clId="{46C0AD5B-BDE8-48C5-B4CF-3A03102BE728}" dt="2021-06-07T23:25:18.438" v="237" actId="20577"/>
        <pc:sldMkLst>
          <pc:docMk/>
          <pc:sldMk cId="2811425824" sldId="489"/>
        </pc:sldMkLst>
      </pc:sldChg>
      <pc:sldChg chg="addSp modSp new mod modClrScheme chgLayout">
        <pc:chgData name="Opher Donchin" userId="37446733-118c-46f6-b903-027425f2ef02" providerId="ADAL" clId="{46C0AD5B-BDE8-48C5-B4CF-3A03102BE728}" dt="2021-06-07T23:32:16.471" v="282" actId="20577"/>
        <pc:sldMkLst>
          <pc:docMk/>
          <pc:sldMk cId="567755367" sldId="490"/>
        </pc:sldMkLst>
      </pc:sldChg>
      <pc:sldChg chg="addSp delSp modSp new mod modClrScheme chgLayout">
        <pc:chgData name="Opher Donchin" userId="37446733-118c-46f6-b903-027425f2ef02" providerId="ADAL" clId="{46C0AD5B-BDE8-48C5-B4CF-3A03102BE728}" dt="2021-06-07T23:57:20.948" v="526" actId="20577"/>
        <pc:sldMkLst>
          <pc:docMk/>
          <pc:sldMk cId="901506253" sldId="491"/>
        </pc:sldMkLst>
      </pc:sldChg>
      <pc:sldChg chg="addSp delSp modSp add mod">
        <pc:chgData name="Opher Donchin" userId="37446733-118c-46f6-b903-027425f2ef02" providerId="ADAL" clId="{46C0AD5B-BDE8-48C5-B4CF-3A03102BE728}" dt="2021-06-07T23:44:39.149" v="426" actId="14100"/>
        <pc:sldMkLst>
          <pc:docMk/>
          <pc:sldMk cId="3365134526" sldId="492"/>
        </pc:sldMkLst>
      </pc:sldChg>
      <pc:sldChg chg="addSp modSp new mod">
        <pc:chgData name="Opher Donchin" userId="37446733-118c-46f6-b903-027425f2ef02" providerId="ADAL" clId="{46C0AD5B-BDE8-48C5-B4CF-3A03102BE728}" dt="2021-06-08T00:03:37.611" v="645" actId="14100"/>
        <pc:sldMkLst>
          <pc:docMk/>
          <pc:sldMk cId="3780246061" sldId="493"/>
        </pc:sldMkLst>
      </pc:sldChg>
      <pc:sldChg chg="addSp modSp new mod">
        <pc:chgData name="Opher Donchin" userId="37446733-118c-46f6-b903-027425f2ef02" providerId="ADAL" clId="{46C0AD5B-BDE8-48C5-B4CF-3A03102BE728}" dt="2021-06-08T00:03:10.458" v="637" actId="20577"/>
        <pc:sldMkLst>
          <pc:docMk/>
          <pc:sldMk cId="916473206" sldId="494"/>
        </pc:sldMkLst>
      </pc:sldChg>
      <pc:sldChg chg="addSp modSp new mod">
        <pc:chgData name="Opher Donchin" userId="37446733-118c-46f6-b903-027425f2ef02" providerId="ADAL" clId="{46C0AD5B-BDE8-48C5-B4CF-3A03102BE728}" dt="2021-06-08T04:27:42.456" v="792" actId="14100"/>
        <pc:sldMkLst>
          <pc:docMk/>
          <pc:sldMk cId="3578950940" sldId="4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Spring 2025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19D9F-7D2F-0267-AF36-D65DECE30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vector for BCI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18722-9C68-F8E3-DE60-7B4FE710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20688"/>
          </a:xfrm>
        </p:spPr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E3408-C1EF-B2ED-AFC1-037DBD0E4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3" y="1700808"/>
            <a:ext cx="3834065" cy="3789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D9A4E-30DF-83E0-84E9-D5792F9198D1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Moran J </a:t>
            </a:r>
            <a:r>
              <a:rPr lang="en-US" dirty="0" err="1"/>
              <a:t>Neurophysiol</a:t>
            </a:r>
            <a:r>
              <a:rPr lang="en-US" dirty="0"/>
              <a:t> 1999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A9BB3-A016-FC99-246E-63DAA0682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295114"/>
            <a:ext cx="4974646" cy="351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7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5576-B7F0-B803-AA08-07E4C0B0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current BCI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48E43-3C04-E366-901C-AD77C60DC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538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19D1FC-5318-2F58-4C13-40BB8762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14839"/>
            <a:ext cx="7596336" cy="2035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A5BED-D468-B5F7-1C69-C476B2F0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Nails in the population vector coffin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EA01A-9EEC-577D-F22B-11DD1DF2A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dirty="0"/>
              <a:t>Coding is hard to disentangle 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D8316-4D30-0996-7950-32DF21D6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673" y="3501008"/>
            <a:ext cx="4022317" cy="319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1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3777-5603-8AE3-FDD2-161C0F0C3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2FF0B-8666-7B04-1E09-7C5B9EE78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Rotational dynamics in M1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58932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DA107-CE62-8B9C-9A87-02A39E61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movement and neural activity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C3C4-853C-5F97-8DC1-95919B634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 dirty="0"/>
              <a:t>Neural oscillations are not only in rhythmic movements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1C90B-B73C-EE84-2E00-0E436217D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3" y="3429000"/>
            <a:ext cx="8100392" cy="2674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1F6C9-48A6-8941-FD1B-C3DD90223062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Churchland Nature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1682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6EF1-DC6E-A7FD-D164-52B4AE199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Rotational dynamics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9A0BC-B728-8030-73E9-41DDC448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 dirty="0"/>
              <a:t>Oscillatory activity leads to rotational dynamics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48694-745C-2682-ECDE-D171E738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068960"/>
            <a:ext cx="8100392" cy="3301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4EC05-92FF-744D-1B70-7EECC2CCB45D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Churchland Nature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542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B8AD1-F0E5-9C69-E512-E5521AA8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predicted by preparatory activity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C4B65-9D0F-F00F-2D9E-98F17F535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2CA6A-7EC9-619B-07FB-E14E720D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88026"/>
            <a:ext cx="6228184" cy="4350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A5452-9E63-4E08-DE08-3C752310670A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Churchland Nature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988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5B41-CDDE-466D-0540-3377F845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Population wise: pre-movement initial condition predicts rotational dynamics</a:t>
            </a:r>
            <a:endParaRPr lang="he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86D6-C296-B212-8FD4-36A723A1B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99716-4BB4-9736-2A05-EA1E2CEBD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600200"/>
            <a:ext cx="5400600" cy="4890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2F51E-5DBF-5FE3-B599-49227DF551C8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Churchland Nature 2012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82875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199A-620F-370F-1FBD-5CB9F072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spaces for multiplexed computations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C4A7E-3AB4-A985-C2D6-A888E70E3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40"/>
          </a:xfrm>
        </p:spPr>
        <p:txBody>
          <a:bodyPr/>
          <a:lstStyle/>
          <a:p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A2604-8A38-438C-DCBF-9F485904489D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Marino </a:t>
            </a:r>
            <a:r>
              <a:rPr lang="en-US" dirty="0" err="1"/>
              <a:t>bioRxiv</a:t>
            </a:r>
            <a:r>
              <a:rPr lang="en-US" dirty="0"/>
              <a:t> 2024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65140F-48CE-4D12-3651-D9184D7C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22448"/>
            <a:ext cx="8388424" cy="31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85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3C0B0-15E8-00C2-5832-6B0421B0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space is where it’s at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BEE42-FB3B-461B-A3F6-881B2B76F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6EDB8-F961-8319-CD1C-39214467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3611"/>
            <a:ext cx="8229600" cy="24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66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3386-88C3-43D0-BB38-F3947DE9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DA28-7491-4FEC-B6B2-A0125EB7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913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8EDB-D169-9B93-62A1-63A0AFD56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Manifolds and BCIs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9EEE-BC62-F058-E5AA-DC3095B37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5591A-C747-BD3C-5735-B50226EA5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8" y="1590521"/>
            <a:ext cx="8460432" cy="31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0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8B78-89B5-0A02-49FF-3BCF7D489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revolution in motor cortex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DEE1-F7F3-7D66-00BB-0DC2A0033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neurons to population coding</a:t>
            </a:r>
          </a:p>
          <a:p>
            <a:r>
              <a:rPr lang="en-US" dirty="0"/>
              <a:t>From population coding to manifolds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6563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668B-4830-E733-70A3-F818C6D8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167DA-4CFD-D836-5FC3-4AA78BE0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en-US" dirty="0"/>
              <a:t>Simple one joint movements</a:t>
            </a:r>
          </a:p>
          <a:p>
            <a:r>
              <a:rPr lang="en-US" dirty="0"/>
              <a:t>Neural recording from a single neuron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EB8D6-783E-2B11-AC40-9898A7CA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170711"/>
            <a:ext cx="3291074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B2292E-E28B-B70E-A54E-4A1B5301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18" y="2678514"/>
            <a:ext cx="3291074" cy="3820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7541E-0222-13AD-E35F-61543496DD69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Evarts J </a:t>
            </a:r>
            <a:r>
              <a:rPr lang="en-US" dirty="0" err="1"/>
              <a:t>Neurophysiol</a:t>
            </a:r>
            <a:r>
              <a:rPr lang="en-US" dirty="0"/>
              <a:t> 1968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2143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2EEB0-A8B8-1654-A836-A8DC9DA63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29AE-509E-7834-E7CE-2C97CDD7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39836-25AE-4F9F-A9A2-FFF46E3BA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/>
          <a:lstStyle/>
          <a:p>
            <a:r>
              <a:rPr lang="en-US" dirty="0"/>
              <a:t>Increased force leads to increased </a:t>
            </a:r>
            <a:r>
              <a:rPr lang="en-US" dirty="0" err="1"/>
              <a:t>activty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2EE1A1-81A3-A997-FB28-8642F6CE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348880"/>
            <a:ext cx="3987325" cy="43776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F09BEB-0134-5953-7F2B-A989CF64185E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Evarts J </a:t>
            </a:r>
            <a:r>
              <a:rPr lang="en-US" dirty="0" err="1"/>
              <a:t>Neurophysiol</a:t>
            </a:r>
            <a:r>
              <a:rPr lang="en-US" dirty="0"/>
              <a:t> 1968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2988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705F-4024-364C-DC3F-A8491B99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773F-C9E3-01A7-0B6C-CD1D64EAB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r>
              <a:rPr lang="en-US" dirty="0"/>
              <a:t>Free movements in two and three dimensional space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A0106-8A1E-34B4-FBD9-E2437D3A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510486"/>
            <a:ext cx="8679825" cy="28702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9D0DE-322A-1AC7-1CF7-A36EBA98D93D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Georgopoulos J </a:t>
            </a:r>
            <a:r>
              <a:rPr lang="en-US" dirty="0" err="1"/>
              <a:t>Neurosci</a:t>
            </a:r>
            <a:r>
              <a:rPr lang="en-US" dirty="0"/>
              <a:t> 1982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4124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699D-8786-BD25-52B7-8C8B2AC6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7A00-E1E0-E38A-43CD-5EB4324A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8F131-92A1-FA1A-78F2-04B28BBFF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r>
              <a:rPr lang="en-US" dirty="0"/>
              <a:t>Tuning of individual neurons for specific directions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F72AB-7E0E-C874-9B7E-2F977DF09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315" y="3429000"/>
            <a:ext cx="4198042" cy="2682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25EB87-49C2-DB87-3724-7974D84E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00679"/>
            <a:ext cx="4366811" cy="3064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BE759-FEEB-3B71-D2FA-3468C594372A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Georgopoulos J </a:t>
            </a:r>
            <a:r>
              <a:rPr lang="en-US" dirty="0" err="1"/>
              <a:t>Neurosci</a:t>
            </a:r>
            <a:r>
              <a:rPr lang="en-US" dirty="0"/>
              <a:t> 1982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9204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2F51E-F573-5F57-C922-07387E5AC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AADD-5610-2147-76E7-1A42107E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dirty="0"/>
              <a:t>Population vectors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172EC-78F2-E844-0CFB-EB2A6BD9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140968"/>
            <a:ext cx="4309897" cy="3096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E3209-A43A-3196-E5D6-3ED434212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01" y="3140968"/>
            <a:ext cx="4309898" cy="309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E02590-E986-079B-3014-38B1A9AF40C8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Georgopoulos Science 1986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36406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410E8-F4B4-630E-5B01-19061E35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E275-79A2-3E1A-1D6C-066B04C0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Georgopoulos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FE03-F6F3-AEFA-59E2-B9B9C9D2C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6"/>
          </a:xfrm>
        </p:spPr>
        <p:txBody>
          <a:bodyPr/>
          <a:lstStyle/>
          <a:p>
            <a:r>
              <a:rPr lang="en-US" dirty="0"/>
              <a:t>Population vectors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356FF-846F-052B-7EE2-185D08BB4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140968"/>
            <a:ext cx="2946483" cy="21168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013CF-3640-A79E-21B6-D31ADED82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135" y="2356919"/>
            <a:ext cx="3767184" cy="1040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62B1A9-4549-EC7D-FBD0-696F0782D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77" y="3460954"/>
            <a:ext cx="387667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809AF-260C-B04F-3085-F59DB8BC8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677" y="4723327"/>
            <a:ext cx="3799476" cy="1040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A83B66-1E02-F46D-3BB9-0E58A99A3137}"/>
              </a:ext>
            </a:extLst>
          </p:cNvPr>
          <p:cNvSpPr txBox="1"/>
          <p:nvPr/>
        </p:nvSpPr>
        <p:spPr>
          <a:xfrm>
            <a:off x="4317408" y="2123565"/>
            <a:ext cx="26340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Individual neuron tuning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086AC3-DD11-B9A5-CADF-F3820982F4C1}"/>
              </a:ext>
            </a:extLst>
          </p:cNvPr>
          <p:cNvSpPr txBox="1"/>
          <p:nvPr/>
        </p:nvSpPr>
        <p:spPr>
          <a:xfrm>
            <a:off x="4317408" y="4365103"/>
            <a:ext cx="44165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Linear combination of activation functions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3E565-88D6-7B4C-48C5-CC36AB4FB252}"/>
              </a:ext>
            </a:extLst>
          </p:cNvPr>
          <p:cNvSpPr txBox="1"/>
          <p:nvPr/>
        </p:nvSpPr>
        <p:spPr>
          <a:xfrm>
            <a:off x="179512" y="6381328"/>
            <a:ext cx="43924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Georgopoulos Science 1986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800889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195</Words>
  <Application>Microsoft Office PowerPoint</Application>
  <PresentationFormat>On-screen Show (4:3)</PresentationFormat>
  <Paragraphs>51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Default Design</vt:lpstr>
      <vt:lpstr>Models of the motor system</vt:lpstr>
      <vt:lpstr>Part 1</vt:lpstr>
      <vt:lpstr>A revolution in motor cortex</vt:lpstr>
      <vt:lpstr>Before Georgopoulos</vt:lpstr>
      <vt:lpstr>Before Georgopoulos</vt:lpstr>
      <vt:lpstr>Georgopoulos</vt:lpstr>
      <vt:lpstr>Georgopoulos</vt:lpstr>
      <vt:lpstr>Georgopoulos</vt:lpstr>
      <vt:lpstr>Georgopoulos</vt:lpstr>
      <vt:lpstr>Population vector for BCI</vt:lpstr>
      <vt:lpstr>Video of current BCI</vt:lpstr>
      <vt:lpstr>Nails in the population vector coffin</vt:lpstr>
      <vt:lpstr>Part 2</vt:lpstr>
      <vt:lpstr>Oscillations in movement and neural activity</vt:lpstr>
      <vt:lpstr>Rotational dynamics</vt:lpstr>
      <vt:lpstr>Oscillations predicted by preparatory activity</vt:lpstr>
      <vt:lpstr>Population wise: pre-movement initial condition predicts rotational dynamics</vt:lpstr>
      <vt:lpstr>Null spaces for multiplexed computations</vt:lpstr>
      <vt:lpstr>Null space is where it’s at</vt:lpstr>
      <vt:lpstr>Manifolds and BCIs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104</cp:revision>
  <dcterms:created xsi:type="dcterms:W3CDTF">2008-01-20T14:44:53Z</dcterms:created>
  <dcterms:modified xsi:type="dcterms:W3CDTF">2025-06-17T14:40:17Z</dcterms:modified>
</cp:coreProperties>
</file>